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B031-D97A-4A3A-9FC6-17FDCA7C61F1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1B8C-A707-42B5-8297-B1CBA38E8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14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B031-D97A-4A3A-9FC6-17FDCA7C61F1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1B8C-A707-42B5-8297-B1CBA38E8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972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B031-D97A-4A3A-9FC6-17FDCA7C61F1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1B8C-A707-42B5-8297-B1CBA38E8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53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B031-D97A-4A3A-9FC6-17FDCA7C61F1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1B8C-A707-42B5-8297-B1CBA38E8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06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B031-D97A-4A3A-9FC6-17FDCA7C61F1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1B8C-A707-42B5-8297-B1CBA38E8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17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B031-D97A-4A3A-9FC6-17FDCA7C61F1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1B8C-A707-42B5-8297-B1CBA38E8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0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B031-D97A-4A3A-9FC6-17FDCA7C61F1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1B8C-A707-42B5-8297-B1CBA38E8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10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B031-D97A-4A3A-9FC6-17FDCA7C61F1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1B8C-A707-42B5-8297-B1CBA38E8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01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B031-D97A-4A3A-9FC6-17FDCA7C61F1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1B8C-A707-42B5-8297-B1CBA38E8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2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B031-D97A-4A3A-9FC6-17FDCA7C61F1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1B8C-A707-42B5-8297-B1CBA38E8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97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B031-D97A-4A3A-9FC6-17FDCA7C61F1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1B8C-A707-42B5-8297-B1CBA38E8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38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DB031-D97A-4A3A-9FC6-17FDCA7C61F1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C1B8C-A707-42B5-8297-B1CBA38E8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6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689" y="509614"/>
            <a:ext cx="7896225" cy="581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761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ORGANIZATION!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Brooke Bowling</dc:creator>
  <cp:lastModifiedBy>Brooke Bowling</cp:lastModifiedBy>
  <cp:revision>1</cp:revision>
  <dcterms:created xsi:type="dcterms:W3CDTF">2017-11-06T14:56:53Z</dcterms:created>
  <dcterms:modified xsi:type="dcterms:W3CDTF">2017-11-06T14:57:02Z</dcterms:modified>
</cp:coreProperties>
</file>