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4" r:id="rId12"/>
    <p:sldId id="265" r:id="rId13"/>
  </p:sldIdLst>
  <p:sldSz cx="12192000" cy="6858000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10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8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CCC59-B560-4070-B9C4-9172D94C76D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277"/>
            <a:ext cx="3997631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5224463" y="6659563"/>
            <a:ext cx="399732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8C215-F7EB-461C-AB66-0B73186F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33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3158F-867B-4131-8573-2832518BAF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983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73680"/>
            <a:ext cx="7377029" cy="27607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277"/>
            <a:ext cx="3997631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9277"/>
            <a:ext cx="3997631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F697E-10C6-41CD-BFB4-087C435F3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4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4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9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2FA3-D4ED-406E-9436-2CFFAD37C5E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CD79-0112-403B-94F8-7820448C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5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641" y="302556"/>
            <a:ext cx="9144000" cy="108481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Pitch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450" y="1387366"/>
            <a:ext cx="5058389" cy="2921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641" y="5005708"/>
            <a:ext cx="10171608" cy="12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96" y="1240972"/>
            <a:ext cx="10358102" cy="2569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96" y="3744685"/>
            <a:ext cx="10358102" cy="24727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8114" y="391886"/>
            <a:ext cx="5953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SPACE NOTES:  FACE IN THE SPACE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25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Line notes:  Every Good Boy Does Fine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407" y="1690688"/>
            <a:ext cx="10031186" cy="531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tter names of staff work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85" y="0"/>
            <a:ext cx="7853307" cy="995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3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862" y="2214681"/>
            <a:ext cx="5058389" cy="2921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4114" y="217714"/>
            <a:ext cx="80118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this called?  </a:t>
            </a:r>
          </a:p>
          <a:p>
            <a:pPr algn="ctr"/>
            <a:r>
              <a:rPr lang="en-US" sz="4400" dirty="0" smtClean="0"/>
              <a:t>What is it for?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70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note head is the part that shows pitch on the staff.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145" y="2208157"/>
            <a:ext cx="3076247" cy="2274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681" y="2364829"/>
            <a:ext cx="4087218" cy="236072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290441" y="2948152"/>
            <a:ext cx="472966" cy="39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88166" y="3545189"/>
            <a:ext cx="504496" cy="364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50661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rest of the note (stem, flag, or beam) show the duration (length) for rhythm.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of the staff is to show: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719" y="2284515"/>
            <a:ext cx="4087218" cy="23607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67048" y="2441782"/>
            <a:ext cx="520262" cy="409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93328" y="4051409"/>
            <a:ext cx="520262" cy="39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7787" y="1841617"/>
            <a:ext cx="2450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Notes can be HIGH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722558" y="4645236"/>
            <a:ext cx="2450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Notes can be LOW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3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staff gives a specific high and low when notes are placed: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367" y="1307587"/>
            <a:ext cx="6976240" cy="23607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00410" y="1464854"/>
            <a:ext cx="520262" cy="409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91507" y="1874757"/>
            <a:ext cx="520262" cy="39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7787" y="1841617"/>
            <a:ext cx="245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 LINES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7977349" y="2251256"/>
            <a:ext cx="520262" cy="39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063191" y="2676926"/>
            <a:ext cx="520262" cy="39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019973" y="3086830"/>
            <a:ext cx="520262" cy="394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67167"/>
            <a:ext cx="6976240" cy="214707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094401" y="4671892"/>
            <a:ext cx="520262" cy="372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85502" y="5060465"/>
            <a:ext cx="520262" cy="358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55578" y="5421198"/>
            <a:ext cx="520262" cy="358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46824" y="5815336"/>
            <a:ext cx="520262" cy="358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03606" y="6209474"/>
            <a:ext cx="520262" cy="358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12344" y="4547214"/>
            <a:ext cx="35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 between lines in SPACES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5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269" y="705131"/>
            <a:ext cx="5735225" cy="21033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158" y="3744005"/>
            <a:ext cx="7999449" cy="16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how G on the Treble Cl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5" y="563563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how G on the Treble Cl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914" y="5361589"/>
            <a:ext cx="3155184" cy="197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how G on the Treble Cle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301" y="5361589"/>
            <a:ext cx="4164681" cy="174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64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142" y="220717"/>
            <a:ext cx="12267142" cy="634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9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448" y="614855"/>
            <a:ext cx="7504643" cy="56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99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Reading Pitch</vt:lpstr>
      <vt:lpstr>PowerPoint Presentation</vt:lpstr>
      <vt:lpstr>The note head is the part that shows pitch on the staff.</vt:lpstr>
      <vt:lpstr>The point of the staff is to show:</vt:lpstr>
      <vt:lpstr>The staff gives a specific high and low when notes are placed: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Line notes:  Every Good Boy Does Fine</vt:lpstr>
      <vt:lpstr>PowerPoint Presentation</vt:lpstr>
    </vt:vector>
  </TitlesOfParts>
  <Company>ORGANIZATION!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Pitch</dc:title>
  <dc:creator>Brooke Bowling</dc:creator>
  <cp:lastModifiedBy>Brooke Bowling</cp:lastModifiedBy>
  <cp:revision>9</cp:revision>
  <cp:lastPrinted>2017-08-21T19:22:13Z</cp:lastPrinted>
  <dcterms:created xsi:type="dcterms:W3CDTF">2017-01-09T17:24:07Z</dcterms:created>
  <dcterms:modified xsi:type="dcterms:W3CDTF">2017-08-21T19:27:18Z</dcterms:modified>
</cp:coreProperties>
</file>