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6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8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2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8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4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7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8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1AA5-D9B8-4C27-B1A2-5935F26D91C2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BC65E-7905-4599-8BBA-3B1835CAF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6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" y="110719"/>
            <a:ext cx="9017876" cy="674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3" y="332874"/>
            <a:ext cx="10752083" cy="634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3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331" y="315310"/>
            <a:ext cx="1167699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GHOST SHIP by Don </a:t>
            </a:r>
            <a:r>
              <a:rPr lang="en-US" b="1" dirty="0" err="1" smtClean="0"/>
              <a:t>Besig</a:t>
            </a:r>
            <a:r>
              <a:rPr lang="en-US" b="1" dirty="0" smtClean="0"/>
              <a:t> and Nancy Price </a:t>
            </a:r>
          </a:p>
          <a:p>
            <a:r>
              <a:rPr lang="en-US" sz="1400" dirty="0" smtClean="0"/>
              <a:t>Now listen well as a X tale I tell of a night I shook with fear------- </a:t>
            </a:r>
          </a:p>
          <a:p>
            <a:r>
              <a:rPr lang="en-US" sz="1400" dirty="0" smtClean="0"/>
              <a:t>We were sailing west on the X open sea, </a:t>
            </a:r>
            <a:r>
              <a:rPr lang="en-US" sz="1400" dirty="0" err="1" smtClean="0"/>
              <a:t>Headin</a:t>
            </a:r>
            <a:r>
              <a:rPr lang="en-US" sz="1400" dirty="0" smtClean="0"/>
              <a:t>’ home from a long--- long year. </a:t>
            </a:r>
          </a:p>
          <a:p>
            <a:r>
              <a:rPr lang="en-US" sz="1400" dirty="0" smtClean="0"/>
              <a:t>I was standing watch all alone that night When I heard--- a wailing cry-----------</a:t>
            </a:r>
          </a:p>
          <a:p>
            <a:r>
              <a:rPr lang="en-US" sz="1400" dirty="0" smtClean="0"/>
              <a:t>As I Strained to see what the X sound could be, Something flashed, and </a:t>
            </a:r>
            <a:r>
              <a:rPr lang="en-US" sz="1400" dirty="0" err="1" smtClean="0"/>
              <a:t>caught..my</a:t>
            </a:r>
            <a:r>
              <a:rPr lang="en-US" sz="1400" dirty="0" smtClean="0"/>
              <a:t> eye------------ </a:t>
            </a:r>
          </a:p>
          <a:p>
            <a:endParaRPr lang="en-US" sz="1400" dirty="0"/>
          </a:p>
          <a:p>
            <a:r>
              <a:rPr lang="en-US" sz="1400" dirty="0" smtClean="0"/>
              <a:t>And the cold wind blew….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 (PART 1: l-t-d-t-l) (PART 2: l-s-f-s-l) </a:t>
            </a:r>
          </a:p>
          <a:p>
            <a:r>
              <a:rPr lang="en-US" sz="1400" dirty="0" smtClean="0"/>
              <a:t>And the cold wind blew---------------------- </a:t>
            </a:r>
          </a:p>
          <a:p>
            <a:endParaRPr lang="en-US" sz="1400" dirty="0"/>
          </a:p>
          <a:p>
            <a:r>
              <a:rPr lang="en-US" sz="1400" dirty="0" err="1" smtClean="0"/>
              <a:t>‘Twas</a:t>
            </a:r>
            <a:r>
              <a:rPr lang="en-US" sz="1400" dirty="0" smtClean="0"/>
              <a:t> then I spied off the X starboard side------ a strange----mysterious sight------- </a:t>
            </a:r>
          </a:p>
          <a:p>
            <a:r>
              <a:rPr lang="en-US" sz="1400" dirty="0" smtClean="0"/>
              <a:t>I froze with fear as it X drifted near like a ghost in the dark…of night---------- </a:t>
            </a:r>
          </a:p>
          <a:p>
            <a:r>
              <a:rPr lang="en-US" sz="1400" dirty="0" smtClean="0"/>
              <a:t>I could see a sail on a broken mast And deserted decks below----------- </a:t>
            </a:r>
          </a:p>
          <a:p>
            <a:r>
              <a:rPr lang="en-US" sz="1400" dirty="0" smtClean="0"/>
              <a:t>From all around came a mournful sound, But I saw not a liv--</a:t>
            </a:r>
            <a:r>
              <a:rPr lang="en-US" sz="1400" dirty="0" err="1" smtClean="0"/>
              <a:t>ing</a:t>
            </a:r>
            <a:r>
              <a:rPr lang="en-US" sz="1400" dirty="0" smtClean="0"/>
              <a:t> soul!----------------------- </a:t>
            </a:r>
          </a:p>
          <a:p>
            <a:endParaRPr lang="en-US" sz="1400" dirty="0"/>
          </a:p>
          <a:p>
            <a:r>
              <a:rPr lang="en-US" sz="1400" dirty="0" smtClean="0"/>
              <a:t>And the cold wind blew….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</a:t>
            </a:r>
            <a:r>
              <a:rPr lang="en-US" sz="1400" dirty="0" err="1" smtClean="0"/>
              <a:t>oo</a:t>
            </a:r>
            <a:r>
              <a:rPr lang="en-US" sz="1400" dirty="0" smtClean="0"/>
              <a:t> (as above – then key change!) </a:t>
            </a:r>
          </a:p>
          <a:p>
            <a:r>
              <a:rPr lang="en-US" sz="1400" dirty="0" smtClean="0"/>
              <a:t>Part 2 : And the cold wind blew (higher pitch this time)------------------ </a:t>
            </a:r>
          </a:p>
          <a:p>
            <a:r>
              <a:rPr lang="en-US" sz="1400" dirty="0" smtClean="0"/>
              <a:t>Part 1: (ECHO) And the cold wind blew (also the new higher pitch) NEW KEY – UP A STEP </a:t>
            </a:r>
          </a:p>
          <a:p>
            <a:endParaRPr lang="en-US" sz="1400" dirty="0"/>
          </a:p>
          <a:p>
            <a:r>
              <a:rPr lang="en-US" sz="1400" dirty="0" smtClean="0"/>
              <a:t>Well I held fast to the X forward mast as the Ship-----moved slowly on.-----------</a:t>
            </a:r>
          </a:p>
          <a:p>
            <a:r>
              <a:rPr lang="en-US" sz="1400" dirty="0" smtClean="0"/>
              <a:t>And I Watched that way ‘til the X break of day, When I knew that it </a:t>
            </a:r>
            <a:r>
              <a:rPr lang="en-US" sz="1400" dirty="0" err="1" smtClean="0"/>
              <a:t>fin’lly</a:t>
            </a:r>
            <a:r>
              <a:rPr lang="en-US" sz="1400" dirty="0" smtClean="0"/>
              <a:t> had gone---------------------- </a:t>
            </a:r>
          </a:p>
          <a:p>
            <a:r>
              <a:rPr lang="en-US" sz="1400" dirty="0" smtClean="0"/>
              <a:t>Oh, they laughed and joked as I told my tale to the Captain and the men.------- </a:t>
            </a:r>
          </a:p>
          <a:p>
            <a:r>
              <a:rPr lang="en-US" sz="1400" dirty="0" smtClean="0"/>
              <a:t>But the story’s true, I can X promise you, and it’s Sure --- to happen again.------------ Yes, it’s sure -------------- to happen a---gain------------- </a:t>
            </a:r>
          </a:p>
          <a:p>
            <a:endParaRPr lang="en-US" sz="1400" dirty="0"/>
          </a:p>
          <a:p>
            <a:r>
              <a:rPr lang="en-US" sz="1400" dirty="0" smtClean="0"/>
              <a:t>PART 1: And the cold wind blew….</a:t>
            </a:r>
            <a:r>
              <a:rPr lang="en-US" sz="1400" dirty="0" err="1" smtClean="0"/>
              <a:t>oo</a:t>
            </a:r>
            <a:r>
              <a:rPr lang="en-US" sz="1400" dirty="0" smtClean="0"/>
              <a:t>……..</a:t>
            </a:r>
            <a:r>
              <a:rPr lang="en-US" sz="1400" dirty="0" err="1" smtClean="0"/>
              <a:t>oo</a:t>
            </a:r>
            <a:r>
              <a:rPr lang="en-US" sz="1400" dirty="0" smtClean="0"/>
              <a:t>….…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………</a:t>
            </a:r>
            <a:r>
              <a:rPr lang="en-US" sz="1400" dirty="0" err="1" smtClean="0"/>
              <a:t>oo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And the cold wind blew (la------</a:t>
            </a:r>
            <a:r>
              <a:rPr lang="en-US" sz="1400" dirty="0" err="1" smtClean="0"/>
              <a:t>ti</a:t>
            </a:r>
            <a:r>
              <a:rPr lang="en-US" sz="1400" dirty="0" smtClean="0"/>
              <a:t>-------do------re-------mi) (high) m-m s m s ( few on high d)</a:t>
            </a:r>
          </a:p>
          <a:p>
            <a:r>
              <a:rPr lang="en-US" sz="1400" dirty="0" smtClean="0"/>
              <a:t>PART 2: And the cold wind blew….</a:t>
            </a:r>
            <a:r>
              <a:rPr lang="en-US" sz="1400" dirty="0" err="1" smtClean="0"/>
              <a:t>oo</a:t>
            </a:r>
            <a:r>
              <a:rPr lang="en-US" sz="1400" dirty="0" smtClean="0"/>
              <a:t>……..</a:t>
            </a:r>
            <a:r>
              <a:rPr lang="en-US" sz="1400" dirty="0" err="1" smtClean="0"/>
              <a:t>oo</a:t>
            </a:r>
            <a:r>
              <a:rPr lang="en-US" sz="1400" dirty="0" smtClean="0"/>
              <a:t>….…</a:t>
            </a:r>
            <a:r>
              <a:rPr lang="en-US" sz="1400" dirty="0" err="1" smtClean="0"/>
              <a:t>oo</a:t>
            </a:r>
            <a:r>
              <a:rPr lang="en-US" sz="1400" dirty="0" smtClean="0"/>
              <a:t>………</a:t>
            </a:r>
            <a:r>
              <a:rPr lang="en-US" sz="1400" dirty="0" err="1" smtClean="0"/>
              <a:t>oo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And the cold wind blew (la------so------fa------so-------la) (low) m-m s l d 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93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Heave Ho, Me </a:t>
            </a:r>
            <a:r>
              <a:rPr lang="en-US" dirty="0" err="1" smtClean="0"/>
              <a:t>Laddies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Oh, if I were a </a:t>
            </a:r>
            <a:r>
              <a:rPr lang="en-US" dirty="0" smtClean="0"/>
              <a:t>pirate </a:t>
            </a:r>
            <a:r>
              <a:rPr lang="en-US" dirty="0" smtClean="0"/>
              <a:t>out a sailing on the sea,</a:t>
            </a:r>
          </a:p>
          <a:p>
            <a:pPr marL="0" indent="0">
              <a:buNone/>
            </a:pPr>
            <a:r>
              <a:rPr lang="en-US" dirty="0" smtClean="0"/>
              <a:t>I really am quite certain, a captain I would be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||:  Heave Ho me </a:t>
            </a:r>
            <a:r>
              <a:rPr lang="en-US" dirty="0" err="1" smtClean="0"/>
              <a:t>laddies</a:t>
            </a:r>
            <a:r>
              <a:rPr lang="en-US" dirty="0" smtClean="0"/>
              <a:t>!  Fasten down the sails.</a:t>
            </a:r>
          </a:p>
          <a:p>
            <a:pPr marL="0" indent="0">
              <a:buNone/>
            </a:pPr>
            <a:r>
              <a:rPr lang="en-US" dirty="0" smtClean="0"/>
              <a:t>This lusty wind will take us a sailing o’er the sea  : ||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194" y="2565763"/>
            <a:ext cx="3482537" cy="4002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1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5848" y="365125"/>
            <a:ext cx="5157952" cy="5089744"/>
          </a:xfrm>
        </p:spPr>
        <p:txBody>
          <a:bodyPr/>
          <a:lstStyle/>
          <a:p>
            <a:r>
              <a:rPr lang="en-US" dirty="0" smtClean="0"/>
              <a:t>Pirate Composing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90" y="579192"/>
            <a:ext cx="4840014" cy="581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5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14" y="599089"/>
            <a:ext cx="9073387" cy="520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414" y="1805644"/>
            <a:ext cx="8371490" cy="4885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2783" y="1291048"/>
            <a:ext cx="1394264" cy="34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0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11891</TotalTime>
  <Words>456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Heave Ho, Me Laddies!</vt:lpstr>
      <vt:lpstr>Pirate Composing</vt:lpstr>
      <vt:lpstr>PowerPoint Presentation</vt:lpstr>
    </vt:vector>
  </TitlesOfParts>
  <Company>ORGANIZATION!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Bowling</dc:creator>
  <cp:lastModifiedBy>Brooke Bowling</cp:lastModifiedBy>
  <cp:revision>9</cp:revision>
  <cp:lastPrinted>2016-08-24T12:41:46Z</cp:lastPrinted>
  <dcterms:created xsi:type="dcterms:W3CDTF">2016-08-24T12:41:19Z</dcterms:created>
  <dcterms:modified xsi:type="dcterms:W3CDTF">2016-09-03T18:58:40Z</dcterms:modified>
</cp:coreProperties>
</file>